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3"/>
    <p:sldId id="268" r:id="rId4"/>
    <p:sldId id="272" r:id="rId5"/>
    <p:sldId id="274" r:id="rId6"/>
    <p:sldId id="273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